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30" r:id="rId15"/>
    <p:sldId id="331" r:id="rId16"/>
    <p:sldId id="332" r:id="rId17"/>
    <p:sldId id="333" r:id="rId18"/>
    <p:sldId id="335" r:id="rId19"/>
    <p:sldId id="334" r:id="rId20"/>
    <p:sldId id="336" r:id="rId21"/>
    <p:sldId id="337" r:id="rId22"/>
    <p:sldId id="338" r:id="rId23"/>
    <p:sldId id="339" r:id="rId24"/>
    <p:sldId id="262" r:id="rId25"/>
    <p:sldId id="329" r:id="rId26"/>
    <p:sldId id="294" r:id="rId27"/>
    <p:sldId id="318" r:id="rId28"/>
    <p:sldId id="326" r:id="rId29"/>
    <p:sldId id="327" r:id="rId30"/>
    <p:sldId id="324" r:id="rId31"/>
    <p:sldId id="322" r:id="rId32"/>
    <p:sldId id="279" r:id="rId33"/>
    <p:sldId id="291" r:id="rId34"/>
    <p:sldId id="278" r:id="rId35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93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9.jpeg"/><Relationship Id="rId7" Type="http://schemas.openxmlformats.org/officeDocument/2006/relationships/image" Target="../media/image68.jpeg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6.jpeg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2.jpeg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jpeg"/><Relationship Id="rId8" Type="http://schemas.openxmlformats.org/officeDocument/2006/relationships/image" Target="../media/image90.jpeg"/><Relationship Id="rId7" Type="http://schemas.openxmlformats.org/officeDocument/2006/relationships/image" Target="../media/image89.jpeg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jpeg"/><Relationship Id="rId7" Type="http://schemas.openxmlformats.org/officeDocument/2006/relationships/image" Target="../media/image97.jpeg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元醉爽玩套餐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538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水弹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CS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环山漂流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彩弹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CS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538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9416" y="1143969"/>
            <a:ext cx="103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rgbClr val="00B0F0"/>
                </a:solidFill>
                <a:latin typeface="Calibri" panose="020F0502020204030204" pitchFamily="34" charset="0"/>
              </a:rPr>
              <a:t>高山漂流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33070" y="2831741"/>
            <a:ext cx="159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峡谷飞人</a:t>
            </a:r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05178" y="752981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十渡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高端景点任选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69041" y="4265172"/>
            <a:ext cx="1644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EA5514"/>
                </a:solidFill>
                <a:latin typeface="Calibri" panose="020F0502020204030204" pitchFamily="34" charset="0"/>
              </a:rPr>
              <a:t>玻璃</a:t>
            </a:r>
            <a:r>
              <a:rPr lang="zh-CN" altLang="en-US" sz="1400" dirty="0" smtClean="0">
                <a:solidFill>
                  <a:srgbClr val="EA5514"/>
                </a:solidFill>
                <a:latin typeface="Calibri" panose="020F0502020204030204" pitchFamily="34" charset="0"/>
              </a:rPr>
              <a:t>吊桥</a:t>
            </a:r>
            <a:endParaRPr lang="zh-CN" altLang="en-US" sz="1400" dirty="0">
              <a:solidFill>
                <a:srgbClr val="EA5514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8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35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9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3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</a:t>
            </a:r>
            <a:r>
              <a:rPr lang="zh-CN" altLang="en-US" sz="1400" smtClean="0"/>
              <a:t>节拍、动力火车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967835" y="1508904"/>
            <a:ext cx="30686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标，丰盛农家菜；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八八席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930305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538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19801" y="3808413"/>
            <a:ext cx="30536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舒适住宿一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419800" y="1720155"/>
            <a:ext cx="28567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经典景区任选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项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高端景区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经典景区：漂流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2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</a:t>
            </a:r>
            <a:endParaRPr lang="en-US" altLang="zh-CN" sz="12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高端景区：高山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环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山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水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彩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峡谷飞人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玻璃吊桥</a:t>
            </a:r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9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6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3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高山漂流非常刺激，落差大。对于追求刺激的年轻朋友，高山漂流是不二之选哦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高山漂流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2835" y="752482"/>
            <a:ext cx="4192590" cy="102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八渡环山漂流位于北京房山区国家地质公园十渡园区核心位置</a:t>
            </a:r>
            <a:r>
              <a:rPr lang="en-US" altLang="zh-CN" sz="1400" dirty="0">
                <a:solidFill>
                  <a:srgbClr val="002060"/>
                </a:solidFill>
              </a:rPr>
              <a:t>——</a:t>
            </a:r>
            <a:r>
              <a:rPr lang="zh-CN" altLang="en-US" sz="1400" dirty="0">
                <a:solidFill>
                  <a:srgbClr val="002060"/>
                </a:solidFill>
              </a:rPr>
              <a:t>八渡麒麟山，山区面积</a:t>
            </a:r>
            <a:r>
              <a:rPr lang="en-US" altLang="zh-CN" sz="1400" dirty="0">
                <a:solidFill>
                  <a:srgbClr val="002060"/>
                </a:solidFill>
              </a:rPr>
              <a:t>15</a:t>
            </a:r>
            <a:r>
              <a:rPr lang="zh-CN" altLang="en-US" sz="1400" dirty="0">
                <a:solidFill>
                  <a:srgbClr val="002060"/>
                </a:solidFill>
              </a:rPr>
              <a:t>平方公里，植被覆盖率达</a:t>
            </a:r>
            <a:r>
              <a:rPr lang="en-US" altLang="zh-CN" sz="1400" dirty="0">
                <a:solidFill>
                  <a:srgbClr val="002060"/>
                </a:solidFill>
              </a:rPr>
              <a:t>90%</a:t>
            </a:r>
            <a:r>
              <a:rPr lang="zh-CN" altLang="en-US" sz="1400" dirty="0">
                <a:solidFill>
                  <a:srgbClr val="002060"/>
                </a:solidFill>
              </a:rPr>
              <a:t>以上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环山漂流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31" y="1782755"/>
            <a:ext cx="2070907" cy="11646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777443"/>
            <a:ext cx="1781866" cy="11716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7" y="3144033"/>
            <a:ext cx="1792703" cy="13007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67" y="3144033"/>
            <a:ext cx="2065083" cy="13007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1777443"/>
            <a:ext cx="1937173" cy="11699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3144033"/>
            <a:ext cx="1937173" cy="1300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1777443"/>
            <a:ext cx="1754911" cy="11699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3144032"/>
            <a:ext cx="1754911" cy="13007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2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相较于传统的激光</a:t>
            </a:r>
            <a:r>
              <a:rPr lang="en-US" altLang="zh-CN" sz="1400" dirty="0" smtClean="0">
                <a:solidFill>
                  <a:srgbClr val="002060"/>
                </a:solidFill>
              </a:rPr>
              <a:t>CS</a:t>
            </a:r>
            <a:r>
              <a:rPr lang="zh-CN" altLang="en-US" sz="1400" dirty="0" smtClean="0">
                <a:solidFill>
                  <a:srgbClr val="002060"/>
                </a:solidFill>
              </a:rPr>
              <a:t>，真实感更强，趣味性更强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彩弹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水弹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2835" y="752482"/>
            <a:ext cx="4192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也称滑索，十渡的峡谷飞人多借助独特的山形水势，于山巅起滑，凌空穿越拒马河，更加刺激！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峡谷飞人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40" y="3123811"/>
            <a:ext cx="1796683" cy="1321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7" y="1782591"/>
            <a:ext cx="1792038" cy="1231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3" y="3123812"/>
            <a:ext cx="1871644" cy="1321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3" y="1777443"/>
            <a:ext cx="1854623" cy="1236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15" y="3125472"/>
            <a:ext cx="1862341" cy="131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3123810"/>
            <a:ext cx="1854623" cy="1321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1777443"/>
            <a:ext cx="1854623" cy="12364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30" y="1754837"/>
            <a:ext cx="1876626" cy="12510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400" noProof="1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538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538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住宿：高端优享酒店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" y="1347786"/>
            <a:ext cx="2008255" cy="1503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2" y="3071477"/>
            <a:ext cx="1984487" cy="15163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0" y="1354411"/>
            <a:ext cx="2046055" cy="14971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1" y="3076575"/>
            <a:ext cx="2064376" cy="1511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1354411"/>
            <a:ext cx="2085781" cy="14971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3071477"/>
            <a:ext cx="2085781" cy="15163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1347786"/>
            <a:ext cx="2018964" cy="1503823"/>
          </a:xfrm>
          <a:prstGeom prst="rect">
            <a:avLst/>
          </a:prstGeom>
        </p:spPr>
      </p:pic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3071477"/>
            <a:ext cx="2015635" cy="15163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住宿：高端优享酒店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7027</Words>
  <Application>WPS 文字</Application>
  <PresentationFormat>自定义</PresentationFormat>
  <Paragraphs>643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165</cp:revision>
  <dcterms:created xsi:type="dcterms:W3CDTF">2022-04-20T13:28:19Z</dcterms:created>
  <dcterms:modified xsi:type="dcterms:W3CDTF">2022-04-20T13:28:19Z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1645453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